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Stock Photos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Supply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2.5</c:v>
                </c:pt>
                <c:pt idx="2">
                  <c:v>4</c:v>
                </c:pt>
                <c:pt idx="3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C3-4FBB-99D5-6FC43F0CEB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Demand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5.5</c:v>
                </c:pt>
                <c:pt idx="1">
                  <c:v>4</c:v>
                </c:pt>
                <c:pt idx="2">
                  <c:v>2.5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C3-4FBB-99D5-6FC43F0CE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496176"/>
        <c:axId val="409495848"/>
      </c:lineChart>
      <c:catAx>
        <c:axId val="409496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9495848"/>
        <c:crosses val="autoZero"/>
        <c:auto val="1"/>
        <c:lblAlgn val="ctr"/>
        <c:lblOffset val="100"/>
        <c:noMultiLvlLbl val="0"/>
      </c:catAx>
      <c:valAx>
        <c:axId val="409495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949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56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8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6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3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17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7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2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7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7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2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4A9B33-E0F2-4E6B-8BC3-0183581F05A7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EED6C9-7BCE-432F-97ED-E120A6278DB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80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Producer Surplus in the Stock Photo Market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Thomas Waldrop</a:t>
            </a:r>
          </a:p>
        </p:txBody>
      </p:sp>
    </p:spTree>
    <p:extLst>
      <p:ext uri="{BB962C8B-B14F-4D97-AF65-F5344CB8AC3E}">
        <p14:creationId xmlns:p14="http://schemas.microsoft.com/office/powerpoint/2010/main" val="333570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Stocksy.com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Offers higher price for photographers’ work</a:t>
            </a:r>
          </a:p>
          <a:p>
            <a:r>
              <a:rPr lang="en-US" dirty="0"/>
              <a:t>Photographers are willing to accept a lower price and still produce</a:t>
            </a:r>
          </a:p>
          <a:p>
            <a:pPr lvl="1"/>
            <a:r>
              <a:rPr lang="en-US" dirty="0"/>
              <a:t>Getty Images, </a:t>
            </a:r>
            <a:r>
              <a:rPr lang="en-US" dirty="0" err="1"/>
              <a:t>iStockPhoto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9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954750"/>
              </p:ext>
            </p:extLst>
          </p:nvPr>
        </p:nvGraphicFramePr>
        <p:xfrm>
          <a:off x="2984270" y="523703"/>
          <a:ext cx="5835533" cy="5328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Isosceles Triangle 3"/>
          <p:cNvSpPr/>
          <p:nvPr/>
        </p:nvSpPr>
        <p:spPr>
          <a:xfrm rot="5400000">
            <a:off x="4278842" y="2413789"/>
            <a:ext cx="1964987" cy="1261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4"/>
          </p:cNvCxnSpPr>
          <p:nvPr/>
        </p:nvCxnSpPr>
        <p:spPr>
          <a:xfrm flipH="1">
            <a:off x="3132306" y="4027254"/>
            <a:ext cx="14980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3305" y="2915659"/>
            <a:ext cx="1996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Stocksy</a:t>
            </a:r>
            <a:r>
              <a:rPr lang="en-US" dirty="0"/>
              <a:t> Price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dirty="0"/>
              <a:t>Getty Images Price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210128" y="3044760"/>
            <a:ext cx="26919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 rot="3069419">
            <a:off x="5146553" y="2948967"/>
            <a:ext cx="573578" cy="1611177"/>
          </a:xfrm>
          <a:prstGeom prst="righ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70271" y="3940233"/>
            <a:ext cx="188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Producer Surplus</a:t>
            </a:r>
          </a:p>
        </p:txBody>
      </p:sp>
    </p:spTree>
    <p:extLst>
      <p:ext uri="{BB962C8B-B14F-4D97-AF65-F5344CB8AC3E}">
        <p14:creationId xmlns:p14="http://schemas.microsoft.com/office/powerpoint/2010/main" val="37170962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</TotalTime>
  <Words>41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Producer Surplus in the Stock Photo Market</vt:lpstr>
      <vt:lpstr>Stocksy.com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Producer Surplus in the Stock Photo Market</dc:title>
  <dc:creator>Thomas</dc:creator>
  <cp:lastModifiedBy>Thomas</cp:lastModifiedBy>
  <cp:revision>6</cp:revision>
  <dcterms:created xsi:type="dcterms:W3CDTF">2016-09-11T20:56:11Z</dcterms:created>
  <dcterms:modified xsi:type="dcterms:W3CDTF">2016-09-13T02:26:00Z</dcterms:modified>
</cp:coreProperties>
</file>